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9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C3D-7350-453F-9CB7-24D16C0E0371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F2CB-987F-4D4B-9366-37A54ACA20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08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C3D-7350-453F-9CB7-24D16C0E0371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F2CB-987F-4D4B-9366-37A54ACA20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9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C3D-7350-453F-9CB7-24D16C0E0371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F2CB-987F-4D4B-9366-37A54ACA20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5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C3D-7350-453F-9CB7-24D16C0E0371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F2CB-987F-4D4B-9366-37A54ACA20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371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C3D-7350-453F-9CB7-24D16C0E0371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F2CB-987F-4D4B-9366-37A54ACA20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371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C3D-7350-453F-9CB7-24D16C0E0371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F2CB-987F-4D4B-9366-37A54ACA20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388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C3D-7350-453F-9CB7-24D16C0E0371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F2CB-987F-4D4B-9366-37A54ACA20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606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C3D-7350-453F-9CB7-24D16C0E0371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F2CB-987F-4D4B-9366-37A54ACA20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315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C3D-7350-453F-9CB7-24D16C0E0371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F2CB-987F-4D4B-9366-37A54ACA20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645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C3D-7350-453F-9CB7-24D16C0E0371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F2CB-987F-4D4B-9366-37A54ACA20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621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C3D-7350-453F-9CB7-24D16C0E0371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F2CB-987F-4D4B-9366-37A54ACA20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85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FC3D-7350-453F-9CB7-24D16C0E0371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BF2CB-987F-4D4B-9366-37A54ACA20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412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1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9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7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1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1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2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0196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מסך רחב</PresentationFormat>
  <Paragraphs>0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Amal</dc:creator>
  <cp:lastModifiedBy>Refaella</cp:lastModifiedBy>
  <cp:revision>3</cp:revision>
  <dcterms:created xsi:type="dcterms:W3CDTF">2020-04-21T06:50:06Z</dcterms:created>
  <dcterms:modified xsi:type="dcterms:W3CDTF">2020-04-22T12:50:46Z</dcterms:modified>
</cp:coreProperties>
</file>